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504000" y="1512000"/>
            <a:ext cx="3670920" cy="243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   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504000" y="360000"/>
            <a:ext cx="3742920" cy="93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Часть нежилого помещения по адресу: г. Сланцы, ул. Ленина, д.19, пом.1Н-2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Нежилое помещение передано на праве  оперативного управления МКУК СМЦРБ</a:t>
            </a:r>
            <a:endParaRPr b="0" lang="ru-RU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endParaRPr b="0" lang="ru-RU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Площадь — 1 кв.метр</a:t>
            </a:r>
            <a:endParaRPr b="0" lang="ru-RU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400" spc="-1" strike="noStrike">
              <a:latin typeface="Arial"/>
            </a:endParaRPr>
          </a:p>
        </p:txBody>
      </p:sp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3960000" y="1980000"/>
            <a:ext cx="4860000" cy="342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540000" y="2520000"/>
            <a:ext cx="7846920" cy="241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Нежилое помещение предоставляется в аренду субъектам малого и среднего предпринимательства и организациям, образующим инфраструктуру поддержки субъектов малого и среднего предпринимательства с соблюдением следующих условий:</a:t>
            </a:r>
            <a:endParaRPr b="0" lang="ru-RU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</a:t>
            </a: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а) без проведения торгов; </a:t>
            </a:r>
            <a:endParaRPr b="0" lang="ru-RU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</a:t>
            </a: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б) срок договора аренды составляет не менее 5 лет, срок договора может быть уменьшен на основании поданного до заключения такого договора заявления лица, приобретающего права владения и (или) пользования. </a:t>
            </a:r>
            <a:endParaRPr b="0" lang="ru-RU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</a:t>
            </a: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в) арендная плата составляет 50 процентов от размера годовой арендной платы, определяемой в соответствии с нормативным документом, действующим на территории Сланцевского муниципального района.</a:t>
            </a:r>
            <a:endParaRPr b="0" lang="ru-RU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ru-RU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Для получения более подробной информации обращаться по телефону (81374)3-21-08, контактное лицо  Герасева Любовь Владимировна, директор МКУК СМЦРБ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1784880" y="504000"/>
            <a:ext cx="5687280" cy="179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Нежилое помещение может быть использовано: </a:t>
            </a:r>
            <a:br/>
            <a:r>
              <a:rPr b="1" lang="ru-RU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br/>
            <a:r>
              <a:rPr b="1" lang="ru-RU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- для установки торгово-сервисных аппаратов</a:t>
            </a:r>
            <a:r>
              <a:rPr b="1" lang="ru-RU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b="0" lang="ru-RU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Application>LibreOffice/7.0.1.2$Windows_X86_64 LibreOffice_project/7cbcfc562f6eb6708b5ff7d7397325de9e764452</Application>
  <Words>425</Words>
  <Paragraphs>26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2019-02-06T13:44:59Z</dcterms:created>
  <dc:creator>тест</dc:creator>
  <dc:description/>
  <dc:language>ru-RU</dc:language>
  <cp:lastModifiedBy/>
  <dcterms:modified xsi:type="dcterms:W3CDTF">2024-10-14T14:41:35Z</dcterms:modified>
  <cp:revision>14</cp:revision>
  <dc:subject/>
  <dc:title>Нежилое здание: г. Сланцы, ул. 1 Мая, д.53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7</vt:i4>
  </property>
</Properties>
</file>