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4" r:id="rId4"/>
    <p:sldId id="265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68D75B-7445-4FF9-8FD2-C69F5CB5A114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4288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Положительный опыт субъекта МСП  в получении имущественной поддержки на территории Сланцевского муниципального района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5003322"/>
            <a:ext cx="6600844" cy="1371600"/>
          </a:xfrm>
          <a:ln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ИП </a:t>
            </a:r>
            <a:r>
              <a:rPr lang="ru-RU" sz="4800" b="1" dirty="0" err="1" smtClean="0">
                <a:solidFill>
                  <a:schemeClr val="tx1"/>
                </a:solidFill>
              </a:rPr>
              <a:t>Бокатая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Ольга Владимировна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 algn="r"/>
            <a:r>
              <a:rPr lang="ru-RU" sz="4800" b="1" dirty="0" smtClean="0">
                <a:solidFill>
                  <a:schemeClr val="tx1"/>
                </a:solidFill>
              </a:rPr>
              <a:t>Детский клуб «Каравай»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Бокатая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 образованию филолог. В сентябре 2001-го устроилась библиотекарем в специальную школу № 10. Именно в школе она и начала организовывать массовые мероприятия и получила в этом направлении неплохой опыт. Потом знакомые стали просить провести дни рождения, а кому-то свадьбу – Ольга не отказывалась.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Y:\Малый бизнес\_имущественная поддержка МСП\2023 год\Раздел сайта\Бокатая\Olga-Bokatay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57350"/>
            <a:ext cx="3657600" cy="44577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" name="Picture 2" descr="Y:\Малый бизнес\_имущественная поддержка МСП\2023 год\Раздел сайта\Бокатая\SCeYohhrljJ7JlmbY5twX4PxUsk5OBYRqxHQcqpAc9kAIQGJ_EXu9Ilh5HviMF-4v6iL6xYX-fBQ2onIHe2flZM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669866"/>
            <a:ext cx="4071966" cy="4473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Официальное открытие детского развлекательного клуба «Каравай» состоялось в феврале 2014 года.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Ольга Владимировна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снимает помещение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бизнес-инкубаторе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Детские праздники в помещении клуба и на выезде, авторские сценарии адаптированы под возраст участников,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аэродизайн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аквагрим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музыкальное сопровождение, проведение дней рождений, шоу мыльных пузырей, пенные вечеринки, дискотеки с героями мультфильмов – это лишь малая часть всех мероприятий, которые проводит Ольга.</a:t>
            </a:r>
            <a:endParaRPr lang="ru-RU" sz="1600" b="1" dirty="0"/>
          </a:p>
        </p:txBody>
      </p:sp>
      <p:pic>
        <p:nvPicPr>
          <p:cNvPr id="2050" name="Picture 2" descr="Y:\Малый бизнес\_имущественная поддержка МСП\2023 год\Раздел сайта\Бокатая\2WvwnR2fuV48TCZk2B7BohwR-8hlm3azPnBmvUtuaCdqHpFIxt0WTMhI5gk3AuBMXXFlvSDSUI-xsp5msqPFv6U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2000240"/>
            <a:ext cx="3424767" cy="4572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1" name="Picture 3" descr="Y:\Малый бизнес\_имущественная поддержка МСП\2023 год\Раздел сайта\Бокатая\DxeUIUX-MI9ANbXfFwj2vbkgl5Ek8Zi0JRvFQRYkAlw93q0N5jbU11qp9y6PZn44KBPqpjgosBoubcWlIc7N1u8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8399" b="13209"/>
          <a:stretch>
            <a:fillRect/>
          </a:stretch>
        </p:blipFill>
        <p:spPr bwMode="auto">
          <a:xfrm>
            <a:off x="4714875" y="2000240"/>
            <a:ext cx="2680941" cy="455776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Бокатая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принимает участие в семинарах Школы Ведущих детских праздников, тем самым совершенствуя свой опыт. Герои детского клуба «Каравай» – главные персонажи на городских праздниках.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/>
          </a:p>
        </p:txBody>
      </p:sp>
      <p:pic>
        <p:nvPicPr>
          <p:cNvPr id="3074" name="Picture 2" descr="Y:\Малый бизнес\_имущественная поддержка МСП\2023 год\Раздел сайта\Бокатая\4pD_QffEkEI0yd6DAODBf5cdCBVUbMF94nirXhXcdqDa7ILMK8b1fOVD7nA2-rl4YUEuaf0BLF6TjKPNn4aQP4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857364"/>
            <a:ext cx="3230033" cy="4572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075" name="Picture 3" descr="Y:\Малый бизнес\_имущественная поддержка МСП\2023 год\Раздел сайта\Бокатая\Hvz5OCJt3sjASi4lCCwyGhicUGxxtui6kAwinjOylueZUzcDNJe0KPhShaapoZ7dBMSrmlQ5_qMZ7n8mYx3nLMLj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4429124" y="1857364"/>
            <a:ext cx="3429000" cy="4572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Самое главное для успешного ведения бизнеса, по словам Ольги– верить в себя и быть уверенным, что всё получится! Важны и такие качества, как трудолюбие, самодисциплина, умение планировать и воплощать в жизнь свои идеи, правильно организовать рабочий процесс.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Y:\Малый бизнес\_имущественная поддержка МСП\2023 год\Раздел сайта\Бокатая\ITZMaIqaw0TS-euLgJ8ypq5eqLFEeqMlLLToc9Haj7DkITxIlaeEeUsPcD-tWOCtbU1a-uK7yXeT_dx0r54FcA_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1600200"/>
            <a:ext cx="5808506" cy="49318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366</TotalTime>
  <Words>189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Положительный опыт субъекта МСП  в получении имущественной поддержки на территории Сланцевского муниципального района</vt:lpstr>
      <vt:lpstr>Ольга Бокатая  по образованию филолог. В сентябре 2001-го устроилась библиотекарем в специальную школу № 10. Именно в школе она и начала организовывать массовые мероприятия и получила в этом направлении неплохой опыт. Потом знакомые стали просить провести дни рождения, а кому-то свадьбу – Ольга не отказывалась.</vt:lpstr>
      <vt:lpstr>Официальное открытие детского развлекательного клуба «Каравай» состоялось в феврале 2014 года. Ольга Владимировна снимает помещение в бизнес-инкубаторе. Детские праздники в помещении клуба и на выезде, авторские сценарии адаптированы под возраст участников, аэродизайн, аквагрим, музыкальное сопровождение, проведение дней рождений, шоу мыльных пузырей, пенные вечеринки, дискотеки с героями мультфильмов – это лишь малая часть всех мероприятий, которые проводит Ольга.</vt:lpstr>
      <vt:lpstr>            Ольга Бокатая принимает участие в семинарах Школы Ведущих детских праздников, тем самым совершенствуя свой опыт. Герои детского клуба «Каравай» – главные персонажи на городских праздниках.  </vt:lpstr>
      <vt:lpstr>Самое главное для успешного ведения бизнеса, по словам Ольги– верить в себя и быть уверенным, что всё получится! Важны и такие качества, как трудолюбие, самодисциплина, умение планировать и воплощать в жизнь свои идеи, правильно организовать рабочий процесс.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78</cp:revision>
  <dcterms:created xsi:type="dcterms:W3CDTF">2021-06-09T05:24:58Z</dcterms:created>
  <dcterms:modified xsi:type="dcterms:W3CDTF">2023-02-01T13:57:31Z</dcterms:modified>
</cp:coreProperties>
</file>